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19D7F-376D-9442-8A41-AD07FC1CD2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BEE63D-29D2-3A49-9900-598308E654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3F3519-B993-4A49-8DAF-E1002E341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D632C-EBCB-1146-906B-27275798145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CC57F-8238-8940-8289-8DB3B93E2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C5E0B2-4E4D-7C44-AAEC-831F69428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AEC98-36BB-7947-AA41-96752EF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679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6E278-8DA3-0246-BF3A-BF2867544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8173DD-4993-EA4E-AF17-BA18D02881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80C811-2C0D-5B4A-843D-212768216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D632C-EBCB-1146-906B-27275798145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7E14D-63EA-514E-979E-FC01820B8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7735E3-D691-BF44-A1CF-6D254DF1B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AEC98-36BB-7947-AA41-96752EF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206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AB327E-6E7B-9A44-9535-2171864BC4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E44B7C-D4A0-8248-9D50-BA80A44EF2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208CC3-9AD7-6147-864A-E50384560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D632C-EBCB-1146-906B-27275798145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F290F2-0F1E-CF4A-9246-A0B6E0790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1ED41D-35B5-CD4B-9545-2113DF187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AEC98-36BB-7947-AA41-96752EF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385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210B9-366E-EE4C-A6F9-3BC357EAE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757E0-E67E-DE46-AF48-75C938F8A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77424-066E-4448-A140-FCBF76558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D632C-EBCB-1146-906B-27275798145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C6B93-B027-594D-8B10-C9BD9D8C0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2C999D-C993-B54A-960F-184CAA6F9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AEC98-36BB-7947-AA41-96752EF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81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D1460-E840-C541-BA8C-B4A2EFD02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5366A9-ABFD-9C42-A437-895F72F153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4DD8EF-5696-D641-8E4D-341BF71A0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D632C-EBCB-1146-906B-27275798145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BA513-559E-8948-99BA-A80B2EB6E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29ACB-22C3-5444-AAF4-C7CA73DE3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AEC98-36BB-7947-AA41-96752EF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676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C3DAF-EBE5-AA42-B29E-865B40610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0523D-3757-6747-B6CB-C5C898E0B8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2AA82-B8D3-FD4A-B0EF-FE4FC34C8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8EBDA3-FABC-6F4F-815D-A42C3B7F8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D632C-EBCB-1146-906B-27275798145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690D0-5FF9-5F42-B15D-DDC35AC2B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40F913-176F-4141-BF50-39FAD5DEF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AEC98-36BB-7947-AA41-96752EF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589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C4559-EB03-AF49-8483-B79BE4235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069AA2-B0AB-9C48-926F-81F9622B77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836964-BEB0-8040-822C-4E7722A34D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42276E-CB0C-384F-B8CA-366E28692A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DDE9DA-4244-B641-B12E-73535FCA90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33A7CD-7199-A040-B5C0-C9396363D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D632C-EBCB-1146-906B-27275798145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DA4C25-AE9D-B840-93B7-ABF33003D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618B7E-F21A-D844-A622-BCF10A47F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AEC98-36BB-7947-AA41-96752EF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616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35FBE-91A5-F44C-826E-ED6617219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3D32F8-21E8-D04A-8D6C-6A812FFBB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D632C-EBCB-1146-906B-27275798145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50294C-B2F5-9046-9ECD-8112A9D47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EDEA01-BE24-4047-9BBB-CF64A76D1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AEC98-36BB-7947-AA41-96752EF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357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C9BFE2-8F69-684B-8DBD-90464EF75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D632C-EBCB-1146-906B-27275798145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BA32BC-22F4-AA49-BA8D-D992B658A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1E028A-6DD7-A046-8B1C-E53DC4B54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AEC98-36BB-7947-AA41-96752EF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652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D3A2C-85D6-3546-9D70-C3F09ED22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A971E-4A41-DF4D-BDEB-D23F7A33C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0AF42D-49B7-A84F-822D-AAF92716D6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D36900-AA22-4C4F-8C0E-C67EBBE29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D632C-EBCB-1146-906B-27275798145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2A9A5A-DD05-4549-A935-5562685B7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1EB2EC-4CB2-D448-879F-2DB85DB6A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AEC98-36BB-7947-AA41-96752EF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860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D47F8-7B49-F545-B2E7-C3EDC83F7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66C685-AA96-E145-8575-EC616BABA8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77B5E8-2D61-9144-B4E8-79B040D40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06FC3D-CEDD-AD49-BC1C-84EE77709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D632C-EBCB-1146-906B-27275798145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34B1D2-C2D3-1D42-8992-A955167C7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1798B0-6E00-5B4D-8DB8-4F2161551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AEC98-36BB-7947-AA41-96752EF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030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B36A62-FD91-B94E-BB33-AAAC89904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F25F86-F1D5-4F4E-A9B4-00F9DBA3A3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61F576-AC1E-874A-8463-D6F1732E1E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AD632C-EBCB-1146-906B-27275798145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384B8-3F9C-554C-A6BC-38B2E4CB2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2BCCD8-ACAE-AC40-8ED4-3FC1A9BC41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2AEC98-36BB-7947-AA41-96752EF83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361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cpubenchmark.net/CPU_mega_page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A96B6-4CA1-B444-AE97-B0000B780F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4135437"/>
          </a:xfrm>
        </p:spPr>
        <p:txBody>
          <a:bodyPr/>
          <a:lstStyle/>
          <a:p>
            <a:r>
              <a:rPr lang="en-US" dirty="0"/>
              <a:t>The King is Dead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Long live the King?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5AD451-8DCB-BD42-B75E-23BF119FA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475" y="419956"/>
            <a:ext cx="2095500" cy="1600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090587-78F4-B048-9D8D-81E262E51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7989" y="4491038"/>
            <a:ext cx="2006600" cy="12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453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AA72A-8944-2840-A3CD-AD36D7F99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Single Thread CPU Mark- Laptop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822F38-527C-2644-BBF2-0823E4A566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7621" y="1825625"/>
            <a:ext cx="8716758" cy="4351338"/>
          </a:xfrm>
        </p:spPr>
      </p:pic>
    </p:spTree>
    <p:extLst>
      <p:ext uri="{BB962C8B-B14F-4D97-AF65-F5344CB8AC3E}">
        <p14:creationId xmlns:p14="http://schemas.microsoft.com/office/powerpoint/2010/main" val="1208451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EBC27-D949-EC4E-A621-DBD6035E6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Power Performance - Desktop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ED0849-AFB3-1440-AEE2-7CD81CCDFC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7564" y="1825625"/>
            <a:ext cx="8716872" cy="4351338"/>
          </a:xfrm>
        </p:spPr>
      </p:pic>
    </p:spTree>
    <p:extLst>
      <p:ext uri="{BB962C8B-B14F-4D97-AF65-F5344CB8AC3E}">
        <p14:creationId xmlns:p14="http://schemas.microsoft.com/office/powerpoint/2010/main" val="2316496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97B07-00B2-9845-B12A-6A7997B77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Power Performance - Server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E5A378-B1AE-244F-A15A-193C329F33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0557" y="1825625"/>
            <a:ext cx="8730885" cy="4351338"/>
          </a:xfrm>
        </p:spPr>
      </p:pic>
    </p:spTree>
    <p:extLst>
      <p:ext uri="{BB962C8B-B14F-4D97-AF65-F5344CB8AC3E}">
        <p14:creationId xmlns:p14="http://schemas.microsoft.com/office/powerpoint/2010/main" val="1539301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05B50-75F5-8F43-AB86-EFB4DCE0A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Power Performance - Laptop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B5B112-3760-7046-BAC4-456F0D7EB1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7405" y="1825625"/>
            <a:ext cx="8897189" cy="4351338"/>
          </a:xfrm>
        </p:spPr>
      </p:pic>
    </p:spTree>
    <p:extLst>
      <p:ext uri="{BB962C8B-B14F-4D97-AF65-F5344CB8AC3E}">
        <p14:creationId xmlns:p14="http://schemas.microsoft.com/office/powerpoint/2010/main" val="36344956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A61DA-3FEF-1242-8B55-5E458BCDD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Rank Distribution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A497EC6-BF3D-474E-ADF0-C8582D83B7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5202" y="1825625"/>
            <a:ext cx="8881596" cy="4351338"/>
          </a:xfrm>
        </p:spPr>
      </p:pic>
    </p:spTree>
    <p:extLst>
      <p:ext uri="{BB962C8B-B14F-4D97-AF65-F5344CB8AC3E}">
        <p14:creationId xmlns:p14="http://schemas.microsoft.com/office/powerpoint/2010/main" val="31529569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2FE2F-7F7A-D740-ABAB-90D4A80B3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861" y="2157572"/>
            <a:ext cx="10515600" cy="159822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AMD has certainly RYZEN back in an EPYC manner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Hopefully it will keep </a:t>
            </a:r>
            <a:r>
              <a:rPr lang="en-US" dirty="0" err="1"/>
              <a:t>RYZEing</a:t>
            </a:r>
            <a:r>
              <a:rPr lang="en-US" dirty="0"/>
              <a:t>!!!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721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EC472-7759-3644-9957-56C283AAF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 err="1"/>
              <a:t>PassMark</a:t>
            </a:r>
            <a:r>
              <a:rPr lang="en-US" sz="3600" dirty="0"/>
              <a:t> Software – CPU Benchmarks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C8086A-88A1-F145-A9A0-859E749564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2408" y="1825625"/>
            <a:ext cx="8667183" cy="4351338"/>
          </a:xfrm>
        </p:spPr>
      </p:pic>
    </p:spTree>
    <p:extLst>
      <p:ext uri="{BB962C8B-B14F-4D97-AF65-F5344CB8AC3E}">
        <p14:creationId xmlns:p14="http://schemas.microsoft.com/office/powerpoint/2010/main" val="3783293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08CB7-FB99-E645-AA0B-01DD589D5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hlinkClick r:id="rId2"/>
              </a:rPr>
              <a:t>https://www.cpubenchmark.net/CPU_mega_page.html</a:t>
            </a:r>
            <a:endParaRPr lang="en-US" sz="360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2940DD3-27B0-144E-97CE-6CA8DE9D52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514184"/>
            <a:ext cx="10515600" cy="2439964"/>
          </a:xfrm>
        </p:spPr>
      </p:pic>
    </p:spTree>
    <p:extLst>
      <p:ext uri="{BB962C8B-B14F-4D97-AF65-F5344CB8AC3E}">
        <p14:creationId xmlns:p14="http://schemas.microsoft.com/office/powerpoint/2010/main" val="3963425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7074F-58B2-A84B-8AFF-38AC3F021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Budget King - AMD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0D9E07-FF97-544B-AEED-484C2C477C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9876" y="1825625"/>
            <a:ext cx="6872247" cy="4351338"/>
          </a:xfrm>
        </p:spPr>
      </p:pic>
    </p:spTree>
    <p:extLst>
      <p:ext uri="{BB962C8B-B14F-4D97-AF65-F5344CB8AC3E}">
        <p14:creationId xmlns:p14="http://schemas.microsoft.com/office/powerpoint/2010/main" val="3527933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2145B-B0DD-024D-8358-754469AC9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CPU Mark - Desktop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A36FE2-67A6-1B41-A09C-3186F37277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8906" y="1825625"/>
            <a:ext cx="8974188" cy="4351338"/>
          </a:xfrm>
        </p:spPr>
      </p:pic>
    </p:spTree>
    <p:extLst>
      <p:ext uri="{BB962C8B-B14F-4D97-AF65-F5344CB8AC3E}">
        <p14:creationId xmlns:p14="http://schemas.microsoft.com/office/powerpoint/2010/main" val="1175508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60E06-9E51-774D-973D-F821C6793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CPU Mark - Server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5F9AB9-1153-2140-B5B1-DD35B7204E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</p:spTree>
    <p:extLst>
      <p:ext uri="{BB962C8B-B14F-4D97-AF65-F5344CB8AC3E}">
        <p14:creationId xmlns:p14="http://schemas.microsoft.com/office/powerpoint/2010/main" val="1651230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4B337-38BC-A14A-9D8D-F091E43E0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CPU Mark - Laptop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074C9F-9E53-0744-9649-8FE8698B66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2832" y="1825625"/>
            <a:ext cx="8626336" cy="4351338"/>
          </a:xfrm>
        </p:spPr>
      </p:pic>
    </p:spTree>
    <p:extLst>
      <p:ext uri="{BB962C8B-B14F-4D97-AF65-F5344CB8AC3E}">
        <p14:creationId xmlns:p14="http://schemas.microsoft.com/office/powerpoint/2010/main" val="3464683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AC150-AF39-DD41-9710-AD9634B5C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Single Thread CPU Mark - Desktop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A7632E-F15B-C546-A621-E09A0A3AA6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5582" y="1825625"/>
            <a:ext cx="8660836" cy="4351338"/>
          </a:xfrm>
        </p:spPr>
      </p:pic>
    </p:spTree>
    <p:extLst>
      <p:ext uri="{BB962C8B-B14F-4D97-AF65-F5344CB8AC3E}">
        <p14:creationId xmlns:p14="http://schemas.microsoft.com/office/powerpoint/2010/main" val="1170539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12153-F746-434B-933A-DD7717124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Single Thread CPU Mark- Server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6EA092-F8E8-014F-BDB5-251FE76951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1358" y="1825625"/>
            <a:ext cx="8509283" cy="4351338"/>
          </a:xfrm>
        </p:spPr>
      </p:pic>
    </p:spTree>
    <p:extLst>
      <p:ext uri="{BB962C8B-B14F-4D97-AF65-F5344CB8AC3E}">
        <p14:creationId xmlns:p14="http://schemas.microsoft.com/office/powerpoint/2010/main" val="2235153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97</Words>
  <Application>Microsoft Macintosh PowerPoint</Application>
  <PresentationFormat>Widescreen</PresentationFormat>
  <Paragraphs>15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The King is Dead  Long live the King? </vt:lpstr>
      <vt:lpstr>PassMark Software – CPU Benchmarks</vt:lpstr>
      <vt:lpstr>https://www.cpubenchmark.net/CPU_mega_page.html</vt:lpstr>
      <vt:lpstr>Budget King - AMD</vt:lpstr>
      <vt:lpstr>CPU Mark - Desktop</vt:lpstr>
      <vt:lpstr>CPU Mark - Server</vt:lpstr>
      <vt:lpstr>CPU Mark - Laptop</vt:lpstr>
      <vt:lpstr>Single Thread CPU Mark - Desktop</vt:lpstr>
      <vt:lpstr>Single Thread CPU Mark- Server</vt:lpstr>
      <vt:lpstr>Single Thread CPU Mark- Laptop</vt:lpstr>
      <vt:lpstr>Power Performance - Desktop</vt:lpstr>
      <vt:lpstr>Power Performance - Server</vt:lpstr>
      <vt:lpstr>Power Performance - Laptop</vt:lpstr>
      <vt:lpstr>Rank Distribution</vt:lpstr>
      <vt:lpstr>AMD has certainly RYZEN back in an EPYC manner  Hopefully it will keep RYZEing!!!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King is Dead  Long live the King? </dc:title>
  <dc:creator>Kalyan Manda</dc:creator>
  <cp:lastModifiedBy>Kalyan Manda</cp:lastModifiedBy>
  <cp:revision>17</cp:revision>
  <dcterms:created xsi:type="dcterms:W3CDTF">2020-06-24T01:08:47Z</dcterms:created>
  <dcterms:modified xsi:type="dcterms:W3CDTF">2020-06-24T01:56:33Z</dcterms:modified>
</cp:coreProperties>
</file>

<file path=docProps/thumbnail.jpeg>
</file>